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A4A22-9F49-43AF-9975-FAD1D703096A}" type="datetimeFigureOut">
              <a:rPr lang="en-US" smtClean="0"/>
              <a:t>10/5/2011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586292-38D9-4FBF-A1C9-5118659F75EF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  <p:transition>
    <p:newsflash/>
    <p:sndAc>
      <p:stSnd>
        <p:snd r:embed="rId1" name="drumroll.wav"/>
      </p:stSnd>
    </p:sndAc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A4A22-9F49-43AF-9975-FAD1D703096A}" type="datetimeFigureOut">
              <a:rPr lang="en-US" smtClean="0"/>
              <a:t>10/5/2011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586292-38D9-4FBF-A1C9-5118659F75EF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  <p:transition>
    <p:newsflash/>
    <p:sndAc>
      <p:stSnd>
        <p:snd r:embed="rId1" name="drumroll.wav"/>
      </p:stSnd>
    </p:sndAc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A4A22-9F49-43AF-9975-FAD1D703096A}" type="datetimeFigureOut">
              <a:rPr lang="en-US" smtClean="0"/>
              <a:t>10/5/2011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586292-38D9-4FBF-A1C9-5118659F75EF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  <p:transition>
    <p:newsflash/>
    <p:sndAc>
      <p:stSnd>
        <p:snd r:embed="rId1" name="drumroll.wav"/>
      </p:stSnd>
    </p:sndAc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A4A22-9F49-43AF-9975-FAD1D703096A}" type="datetimeFigureOut">
              <a:rPr lang="en-US" smtClean="0"/>
              <a:t>10/5/2011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586292-38D9-4FBF-A1C9-5118659F75EF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  <p:transition>
    <p:newsflash/>
    <p:sndAc>
      <p:stSnd>
        <p:snd r:embed="rId1" name="drumroll.wav"/>
      </p:stSnd>
    </p:sndAc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A4A22-9F49-43AF-9975-FAD1D703096A}" type="datetimeFigureOut">
              <a:rPr lang="en-US" smtClean="0"/>
              <a:t>10/5/2011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586292-38D9-4FBF-A1C9-5118659F75EF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  <p:transition>
    <p:newsflash/>
    <p:sndAc>
      <p:stSnd>
        <p:snd r:embed="rId1" name="drumroll.wav"/>
      </p:stSnd>
    </p:sndAc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A4A22-9F49-43AF-9975-FAD1D703096A}" type="datetimeFigureOut">
              <a:rPr lang="en-US" smtClean="0"/>
              <a:t>10/5/2011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586292-38D9-4FBF-A1C9-5118659F75EF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  <p:transition>
    <p:newsflash/>
    <p:sndAc>
      <p:stSnd>
        <p:snd r:embed="rId1" name="drumroll.wav"/>
      </p:stSnd>
    </p:sndAc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A4A22-9F49-43AF-9975-FAD1D703096A}" type="datetimeFigureOut">
              <a:rPr lang="en-US" smtClean="0"/>
              <a:t>10/5/2011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586292-38D9-4FBF-A1C9-5118659F75EF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  <p:transition>
    <p:newsflash/>
    <p:sndAc>
      <p:stSnd>
        <p:snd r:embed="rId1" name="drumroll.wav"/>
      </p:stSnd>
    </p:sndAc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A4A22-9F49-43AF-9975-FAD1D703096A}" type="datetimeFigureOut">
              <a:rPr lang="en-US" smtClean="0"/>
              <a:t>10/5/2011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586292-38D9-4FBF-A1C9-5118659F75EF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  <p:transition>
    <p:newsflash/>
    <p:sndAc>
      <p:stSnd>
        <p:snd r:embed="rId1" name="drumroll.wav"/>
      </p:stSnd>
    </p:sndAc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A4A22-9F49-43AF-9975-FAD1D703096A}" type="datetimeFigureOut">
              <a:rPr lang="en-US" smtClean="0"/>
              <a:t>10/5/2011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586292-38D9-4FBF-A1C9-5118659F75EF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  <p:transition>
    <p:newsflash/>
    <p:sndAc>
      <p:stSnd>
        <p:snd r:embed="rId1" name="drumroll.wav"/>
      </p:stSnd>
    </p:sndAc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A4A22-9F49-43AF-9975-FAD1D703096A}" type="datetimeFigureOut">
              <a:rPr lang="en-US" smtClean="0"/>
              <a:t>10/5/2011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586292-38D9-4FBF-A1C9-5118659F75EF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  <p:transition>
    <p:newsflash/>
    <p:sndAc>
      <p:stSnd>
        <p:snd r:embed="rId1" name="drumroll.wav"/>
      </p:stSnd>
    </p:sndAc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A4A22-9F49-43AF-9975-FAD1D703096A}" type="datetimeFigureOut">
              <a:rPr lang="en-US" smtClean="0"/>
              <a:t>10/5/2011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586292-38D9-4FBF-A1C9-5118659F75EF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  <p:transition>
    <p:newsflash/>
    <p:sndAc>
      <p:stSnd>
        <p:snd r:embed="rId1" name="drumroll.wav"/>
      </p:stSnd>
    </p:sndAc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1A4A22-9F49-43AF-9975-FAD1D703096A}" type="datetimeFigureOut">
              <a:rPr lang="en-US" smtClean="0"/>
              <a:t>10/5/2011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586292-38D9-4FBF-A1C9-5118659F75EF}" type="slidenum">
              <a:rPr lang="en-US" smtClean="0"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newsflash/>
    <p:sndAc>
      <p:stSnd>
        <p:snd r:embed="rId13" name="drumroll.wav"/>
      </p:stSnd>
    </p:sndAc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Enders Game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By ORSAN SCOTT CARD </a:t>
            </a:r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newsflash/>
    <p:sndAc>
      <p:stSnd>
        <p:snd r:embed="rId2" name="drumroll.wav"/>
      </p:stSnd>
    </p:sndAc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</a:t>
            </a:r>
            <a:r>
              <a:rPr lang="en-US" dirty="0" smtClean="0"/>
              <a:t>ENRE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The genre of this book is science fiction</a:t>
            </a:r>
            <a:endParaRPr lang="en-US" dirty="0"/>
          </a:p>
        </p:txBody>
      </p:sp>
    </p:spTree>
  </p:cSld>
  <p:clrMapOvr>
    <a:masterClrMapping/>
  </p:clrMapOvr>
  <p:transition>
    <p:newsflash/>
    <p:sndAc>
      <p:stSnd>
        <p:snd r:embed="rId2" name="drumroll.wav"/>
      </p:stSnd>
    </p:sndAc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This book  is about a kid named Ender. The world is at war with an alien race called the buggers. He is chosen to go to battle school.  </a:t>
            </a:r>
            <a:endParaRPr lang="en-US" dirty="0"/>
          </a:p>
        </p:txBody>
      </p:sp>
    </p:spTree>
  </p:cSld>
  <p:clrMapOvr>
    <a:masterClrMapping/>
  </p:clrMapOvr>
  <p:transition>
    <p:newsflash/>
    <p:sndAc>
      <p:stSnd>
        <p:snd r:embed="rId2" name="drumroll.wav"/>
      </p:stSnd>
    </p:sndAc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Recommendation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I recommend this book to my dad because he likes science fiction</a:t>
            </a:r>
            <a:endParaRPr lang="en-US" dirty="0"/>
          </a:p>
        </p:txBody>
      </p:sp>
    </p:spTree>
  </p:cSld>
  <p:clrMapOvr>
    <a:masterClrMapping/>
  </p:clrMapOvr>
  <p:transition>
    <p:newsflash/>
    <p:sndAc>
      <p:stSnd>
        <p:snd r:embed="rId2" name="drumroll.wav"/>
      </p:stSnd>
    </p:sndAc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71800" y="304800"/>
            <a:ext cx="2133600" cy="685800"/>
          </a:xfrm>
        </p:spPr>
        <p:txBody>
          <a:bodyPr>
            <a:normAutofit fontScale="90000"/>
          </a:bodyPr>
          <a:lstStyle/>
          <a:p>
            <a:r>
              <a:rPr lang="en-US" dirty="0"/>
              <a:t>P</a:t>
            </a:r>
            <a:r>
              <a:rPr lang="en-US" dirty="0" smtClean="0"/>
              <a:t>ictures</a:t>
            </a:r>
            <a:endParaRPr lang="en-US" dirty="0"/>
          </a:p>
        </p:txBody>
      </p:sp>
      <p:pic>
        <p:nvPicPr>
          <p:cNvPr id="4" name="Content Placeholder 3" descr="BUGGER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0" y="1143000"/>
            <a:ext cx="3505200" cy="41529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Picture 4" descr="COMMAND SCHOOL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429000" y="2209800"/>
            <a:ext cx="3124200" cy="43434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Picture 5" descr="ENDERS GAME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791200" y="0"/>
            <a:ext cx="3076575" cy="46101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newsflash/>
    <p:sndAc>
      <p:stSnd>
        <p:snd r:embed="rId2" name="drumroll.wav"/>
      </p:stSnd>
    </p:sndAc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61</Words>
  <Application>Microsoft Office PowerPoint</Application>
  <PresentationFormat>On-screen Show (4:3)</PresentationFormat>
  <Paragraphs>9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Enders Game</vt:lpstr>
      <vt:lpstr>GENRE</vt:lpstr>
      <vt:lpstr>Summary </vt:lpstr>
      <vt:lpstr>Recommendation </vt:lpstr>
      <vt:lpstr>Pictures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Enders Game</dc:title>
  <dc:creator>Chris Hafner</dc:creator>
  <cp:lastModifiedBy>Chris Hafner</cp:lastModifiedBy>
  <cp:revision>1</cp:revision>
  <dcterms:created xsi:type="dcterms:W3CDTF">2011-10-05T21:05:53Z</dcterms:created>
  <dcterms:modified xsi:type="dcterms:W3CDTF">2011-10-05T21:20:01Z</dcterms:modified>
</cp:coreProperties>
</file>